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257" r:id="rId3"/>
    <p:sldId id="258" r:id="rId4"/>
    <p:sldId id="259" r:id="rId5"/>
    <p:sldId id="260" r:id="rId6"/>
    <p:sldId id="303" r:id="rId7"/>
    <p:sldId id="304" r:id="rId8"/>
    <p:sldId id="263" r:id="rId9"/>
    <p:sldId id="305" r:id="rId10"/>
    <p:sldId id="306" r:id="rId11"/>
    <p:sldId id="267" r:id="rId12"/>
    <p:sldId id="307" r:id="rId13"/>
    <p:sldId id="270" r:id="rId14"/>
    <p:sldId id="269" r:id="rId15"/>
    <p:sldId id="271" r:id="rId16"/>
    <p:sldId id="308" r:id="rId17"/>
    <p:sldId id="273" r:id="rId18"/>
    <p:sldId id="274" r:id="rId19"/>
    <p:sldId id="275" r:id="rId20"/>
    <p:sldId id="276" r:id="rId21"/>
    <p:sldId id="277" r:id="rId22"/>
    <p:sldId id="29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09" r:id="rId34"/>
    <p:sldId id="289" r:id="rId35"/>
    <p:sldId id="290" r:id="rId36"/>
    <p:sldId id="291" r:id="rId37"/>
    <p:sldId id="292" r:id="rId38"/>
    <p:sldId id="310" r:id="rId39"/>
    <p:sldId id="293" r:id="rId40"/>
    <p:sldId id="294" r:id="rId41"/>
    <p:sldId id="295" r:id="rId42"/>
    <p:sldId id="297" r:id="rId43"/>
    <p:sldId id="300" r:id="rId44"/>
    <p:sldId id="301" r:id="rId45"/>
    <p:sldId id="298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7556-2DAF-43CF-8950-EE7CE5BF8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D6D1281-1072-4A93-BA52-2178C30D9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333F97-1D4F-41A8-A175-7A2AEA02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B300FF-F5D6-485B-B637-C5F2759D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8E9A85-D8AE-4AC3-BBF7-18732B17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20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B27DE-9F52-4E18-BD64-9502B1EE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42F28F-22F8-468C-9AA8-51A17A98E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0E394C-1B8C-40D0-B2FD-1BCF2E4E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9C0AFD-CF31-4D42-8DA9-21084177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109C7C-97D2-4DEE-8478-EB58B4192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06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9E911AE-1F5A-47FB-BC5C-E9D6E0515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FF1F02-08D0-4338-AF5A-CD012558E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A08FC5-353E-469E-B628-B61B2716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7133AC-E6E2-4F24-AE4F-642C4890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7D135B-2072-48D9-8176-CBCB7577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19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CE61F-D060-4575-86B9-03AC8476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AFFFEE-1937-469C-9A2C-A982745AE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E86E33-8C0D-4DB4-8E9C-78C9BFDA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746B44-1527-45B7-8716-26B4FD4C1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362C-F980-45E0-A3BD-25BC286C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35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EDA7F-8EBF-48F9-A9A8-15A932C78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8ED14C-16C0-432B-88E4-3422A8DA1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6110AA-31E0-4A37-89DF-FC223798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EE49A4-8640-4122-BAD0-066EC9D9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80A2A-5D05-4DB9-B4AD-4BC52CDB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85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E71335-ECDA-41BA-AEF6-C441374B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A3E145-EEE1-4EA3-BAB3-FA5AC0003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55363B-4A05-48BA-8D33-77393DFD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9B97CA-67D3-4460-A42C-C1EBB911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65E937-AE44-4591-8390-22B0F5D1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5A8349-057D-47A0-B075-8916F2D1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97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804B4-5F88-4366-A6F8-84CCD361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602493-1ACA-4975-B579-D0A707C5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165466-1761-4A03-95AC-1F6156AAB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48DB1F-6336-4DEB-8E6B-619A87FF6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04264B-DF18-4B1A-8955-27154F8E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6C32F1-A153-45E6-8AF4-5B1B0BB9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6DE53C-5CB1-48A3-9408-FDAF9E3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451A93C-17B2-4527-9309-741112F1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78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4073F-DE33-4A3D-9FA9-898E8C8E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428B46D-B7E7-4EE6-A3A4-09DD1C061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5446EDA-24D1-4987-A18D-7C59EF855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F93533-B329-448B-8053-E7655E93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79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4EAE6DC-A860-4595-AF64-03C1E37D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C700DB3-903E-4727-8413-617200F1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982C1-2121-4DF6-872C-7F523A7C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19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6E71BD-BF71-4334-BBF9-CAE5B787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F7281-37C6-41F7-9027-B9417C05B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E5909EC-3AB4-4A5A-B00C-10EDB312A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F793D2-86E3-4CCA-A9C7-4B0B55C4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EAC48E-ED2B-4C11-86DE-F7DE6D25A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7C9884-6C21-4A21-B432-E443A1E0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10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DAA6D-0209-4AA5-9006-4D3C19B2E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BEF928C-C184-4378-85E0-558344F2E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319804-3C6F-49AE-9B18-2A9CAA9CE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FB87C8-A815-4D86-8D3C-2CDD0410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E82CE1-8271-4662-ACCD-387FD970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F198A7-12BA-4A13-991D-DB7410EA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4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4B19280-C40F-49F8-8ED0-C32170DE9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37216D-41B0-4BCA-AB11-4EDD958D4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9734D5-E291-431D-9FE0-6E62EEE75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BB0B1-A4A2-4B76-B06F-17DC93A70074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A6B779-8D67-4F72-B4A5-8BF4B5A8B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647AB3-5FBF-46BF-87D5-5F4B22DF5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5EB07-CEC4-4EE0-BA64-B0EB26F030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60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3D149-8FD0-47BC-B785-162B2CB6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函數</a:t>
            </a:r>
            <a:br>
              <a:rPr lang="en-US" altLang="zh-TW" sz="6000" dirty="0"/>
            </a:br>
            <a:r>
              <a:rPr lang="en-US" altLang="zh-TW" sz="4000" dirty="0"/>
              <a:t>Function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76704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647814E-ACEF-410B-92ED-153A6F2C2AF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參數 </a:t>
            </a:r>
            <a:r>
              <a:rPr lang="en-US" altLang="zh-TW" dirty="0"/>
              <a:t>vs</a:t>
            </a:r>
            <a:r>
              <a:rPr lang="zh-TW" altLang="en-US" dirty="0"/>
              <a:t> 引數</a:t>
            </a:r>
          </a:p>
          <a:p>
            <a:r>
              <a:rPr lang="en-US" altLang="zh-TW" sz="4000" dirty="0"/>
              <a:t>Parameter vs Argument</a:t>
            </a:r>
          </a:p>
        </p:txBody>
      </p:sp>
    </p:spTree>
    <p:extLst>
      <p:ext uri="{BB962C8B-B14F-4D97-AF65-F5344CB8AC3E}">
        <p14:creationId xmlns:p14="http://schemas.microsoft.com/office/powerpoint/2010/main" val="3459856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5C58B47-8237-42E0-A757-C171B5FA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6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647814E-ACEF-410B-92ED-153A6F2C2AF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參數個數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398430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45090AC-531B-4326-8E48-EE03B719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05AFD64-E2E3-416D-A677-A6B28EE3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2" y="1714500"/>
            <a:ext cx="6097575" cy="3429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4074048-5310-4748-99BA-58FEF68BBE1B}"/>
              </a:ext>
            </a:extLst>
          </p:cNvPr>
          <p:cNvSpPr txBox="1"/>
          <p:nvPr/>
        </p:nvSpPr>
        <p:spPr>
          <a:xfrm>
            <a:off x="4119281" y="926960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參數預設值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4FD6BAC-6C93-48E8-9B62-B85B15E042E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00163" y="1296292"/>
            <a:ext cx="295836" cy="82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8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B02A5E8-4985-42E9-903E-29E9EC30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8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1D02E7E-8DB0-4266-91CE-B7DE0796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8999"/>
            <a:ext cx="6096000" cy="34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8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647814E-ACEF-410B-92ED-153A6F2C2AF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所有的函數都有回傳值</a:t>
            </a:r>
            <a:r>
              <a:rPr lang="en-US" altLang="zh-TW" dirty="0"/>
              <a:t>?</a:t>
            </a:r>
            <a:endParaRPr lang="en-US" altLang="zh-TW" sz="4000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60D225ED-2CF9-4BE0-B131-B24F17017759}"/>
              </a:ext>
            </a:extLst>
          </p:cNvPr>
          <p:cNvCxnSpPr>
            <a:cxnSpLocks/>
          </p:cNvCxnSpPr>
          <p:nvPr/>
        </p:nvCxnSpPr>
        <p:spPr>
          <a:xfrm>
            <a:off x="6580093" y="4061013"/>
            <a:ext cx="152400" cy="75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7402E95-AE2D-4E7A-977E-FFFF3892C40D}"/>
              </a:ext>
            </a:extLst>
          </p:cNvPr>
          <p:cNvSpPr txBox="1"/>
          <p:nvPr/>
        </p:nvSpPr>
        <p:spPr>
          <a:xfrm>
            <a:off x="5199529" y="4925218"/>
            <a:ext cx="344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YES</a:t>
            </a:r>
            <a:r>
              <a:rPr lang="zh-TW" altLang="en-US" b="1" dirty="0"/>
              <a:t>，如果沒定義回傳值，預設會回傳</a:t>
            </a:r>
            <a:r>
              <a:rPr lang="en-US" altLang="zh-TW" b="1" dirty="0"/>
              <a:t>undefined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560370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60B1145-9301-4F46-B56F-13215FC5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6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60899EE-9923-4430-9F66-37DFD201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2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D283C0B-3D9E-47CB-82D1-ACF49A66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716806"/>
            <a:ext cx="6096002" cy="342438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A74C05D-32CB-44A3-A572-67CB46AB6FF6}"/>
              </a:ext>
            </a:extLst>
          </p:cNvPr>
          <p:cNvSpPr txBox="1"/>
          <p:nvPr/>
        </p:nvSpPr>
        <p:spPr>
          <a:xfrm>
            <a:off x="4119282" y="935925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定義陣列</a:t>
            </a:r>
          </a:p>
        </p:txBody>
      </p:sp>
    </p:spTree>
    <p:extLst>
      <p:ext uri="{BB962C8B-B14F-4D97-AF65-F5344CB8AC3E}">
        <p14:creationId xmlns:p14="http://schemas.microsoft.com/office/powerpoint/2010/main" val="24298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7119316-F8B6-4722-801E-AFC0A19B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22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5DD793-9758-4103-ACA2-ADF089D06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14943"/>
            <a:ext cx="6096000" cy="342811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92C2D2D-BD1D-4198-8544-7E4E8C56BFC0}"/>
              </a:ext>
            </a:extLst>
          </p:cNvPr>
          <p:cNvSpPr txBox="1"/>
          <p:nvPr/>
        </p:nvSpPr>
        <p:spPr>
          <a:xfrm>
            <a:off x="4119282" y="935925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陣列裡可以放各種型別</a:t>
            </a:r>
          </a:p>
        </p:txBody>
      </p:sp>
    </p:spTree>
    <p:extLst>
      <p:ext uri="{BB962C8B-B14F-4D97-AF65-F5344CB8AC3E}">
        <p14:creationId xmlns:p14="http://schemas.microsoft.com/office/powerpoint/2010/main" val="3274279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4F4E1AC-A5F1-45B3-9057-E5028419F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2" y="1714500"/>
            <a:ext cx="6097575" cy="3429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9517E94-71EC-4044-A309-2734150FCE80}"/>
              </a:ext>
            </a:extLst>
          </p:cNvPr>
          <p:cNvSpPr txBox="1"/>
          <p:nvPr/>
        </p:nvSpPr>
        <p:spPr>
          <a:xfrm>
            <a:off x="4119282" y="935925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陣列裡可以再放陣列</a:t>
            </a:r>
          </a:p>
        </p:txBody>
      </p:sp>
    </p:spTree>
    <p:extLst>
      <p:ext uri="{BB962C8B-B14F-4D97-AF65-F5344CB8AC3E}">
        <p14:creationId xmlns:p14="http://schemas.microsoft.com/office/powerpoint/2010/main" val="1351291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F66387-2415-4AE3-ADF5-6AD73E1E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14943"/>
            <a:ext cx="6096000" cy="342811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BE3DAB6-FC92-4500-B1AA-E71C10EFCEFF}"/>
              </a:ext>
            </a:extLst>
          </p:cNvPr>
          <p:cNvSpPr txBox="1"/>
          <p:nvPr/>
        </p:nvSpPr>
        <p:spPr>
          <a:xfrm>
            <a:off x="4119282" y="935925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陣列裡有幾個元素？</a:t>
            </a:r>
          </a:p>
        </p:txBody>
      </p:sp>
    </p:spTree>
    <p:extLst>
      <p:ext uri="{BB962C8B-B14F-4D97-AF65-F5344CB8AC3E}">
        <p14:creationId xmlns:p14="http://schemas.microsoft.com/office/powerpoint/2010/main" val="3244271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02A3A7D-8831-484A-89A9-7FE0FEFDDD2B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新增、取出元素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108097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7F1A5AD-87BB-4C17-A037-025F47C38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CBB1628-E74D-4E3E-B049-98D4C6259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7575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EDD693A-EF97-4745-8CAE-42106978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5" y="3428999"/>
            <a:ext cx="6097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34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3C9540C-8E95-4520-B926-C101FE4C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1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0D30444-70E2-40BA-8FF0-93948C79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5404"/>
            <a:ext cx="6096000" cy="3428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9B00DD8-F6A2-4239-A7D3-2C561CEE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7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94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7B5BC6C-161B-4073-96FD-A92A73E20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570A9E4C-90CB-4FBC-A92E-6D94DBD5E1D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這個陣列裡有沒有某個元素？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607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6792CD7-486C-4C3C-BA66-D08912C4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3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5F94CC0-177E-4614-BAEA-DAAB6DA8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886"/>
            <a:ext cx="6096000" cy="3428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7FD910-AE87-4E0E-91AC-B9FA77C4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34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14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4F92C8E-95A5-49A3-864D-C3DE4FE9D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8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8A37E13-56C0-4643-9FB1-A56A67A6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886"/>
            <a:ext cx="6096000" cy="34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1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D54E56E-DE0D-47DA-8E50-0A16C372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79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570A9E4C-90CB-4FBC-A92E-6D94DBD5E1D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其他常用函數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4673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8D78E24-F98C-47C3-9A0C-29286A0B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305E93-50CA-4A41-B87B-53EA2651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7576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8329805-7C02-4957-AACC-1ADA4C0F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28999"/>
            <a:ext cx="6097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55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A9841A4-7858-429D-93AC-174C1291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7575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558167C-DB6A-422B-B82E-54739E7A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28999"/>
            <a:ext cx="6097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1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C360190-7D4C-4099-A166-EBD6A353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94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0BEAC50-D380-4F13-B174-28F8604F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99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DB615D1-AA90-4565-AD0B-5154993E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428999"/>
            <a:ext cx="6097575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A4F8041-AEB0-4B7B-A5C5-D8C830F0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095999" cy="34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9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647814E-ACEF-410B-92ED-153A6F2C2AF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另一種方式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9196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ADB38946-A808-439A-A21F-FE7A9CCFA4F2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參考</a:t>
            </a:r>
          </a:p>
          <a:p>
            <a:r>
              <a:rPr lang="en-US" altLang="zh-TW" sz="40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214838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8ABA71E-2500-4134-88CB-E77C7110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06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0344991F-3A8C-4A9B-B928-BAB4B0730AA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物件 </a:t>
            </a:r>
            <a:r>
              <a:rPr lang="en-US" altLang="zh-TW" dirty="0"/>
              <a:t>=</a:t>
            </a:r>
            <a:r>
              <a:rPr lang="zh-TW" altLang="en-US" dirty="0"/>
              <a:t> 屬性 </a:t>
            </a:r>
            <a:r>
              <a:rPr lang="en-US" altLang="zh-TW" dirty="0"/>
              <a:t>+ </a:t>
            </a:r>
            <a:r>
              <a:rPr lang="zh-TW" altLang="en-US" dirty="0"/>
              <a:t>行為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3621318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DB29339-8453-4F8B-9A72-7DBB18FE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41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39E21A-FE08-409F-A0D1-8FFBC1E1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662700"/>
            <a:ext cx="9838273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63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8B3A82-C505-4B0D-9F62-4AFC95B5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14943"/>
            <a:ext cx="6096000" cy="342811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00974EE-D30B-4CD5-A688-235EEE1DD3CF}"/>
              </a:ext>
            </a:extLst>
          </p:cNvPr>
          <p:cNvSpPr txBox="1"/>
          <p:nvPr/>
        </p:nvSpPr>
        <p:spPr>
          <a:xfrm>
            <a:off x="4374776" y="774558"/>
            <a:ext cx="344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增加、移除屬性</a:t>
            </a:r>
          </a:p>
        </p:txBody>
      </p:sp>
    </p:spTree>
    <p:extLst>
      <p:ext uri="{BB962C8B-B14F-4D97-AF65-F5344CB8AC3E}">
        <p14:creationId xmlns:p14="http://schemas.microsoft.com/office/powerpoint/2010/main" val="248692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CB8E0C8-2A00-4539-920B-318A79C4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34F67464-7812-4C4A-93CA-F4A8477507C2}"/>
              </a:ext>
            </a:extLst>
          </p:cNvPr>
          <p:cNvCxnSpPr/>
          <p:nvPr/>
        </p:nvCxnSpPr>
        <p:spPr>
          <a:xfrm>
            <a:off x="5988424" y="1120588"/>
            <a:ext cx="1380564" cy="103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A81CDB-B8A1-472D-9E0F-5C999015E20B}"/>
              </a:ext>
            </a:extLst>
          </p:cNvPr>
          <p:cNvSpPr txBox="1"/>
          <p:nvPr/>
        </p:nvSpPr>
        <p:spPr>
          <a:xfrm>
            <a:off x="7368988" y="2280628"/>
            <a:ext cx="344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匿名函式</a:t>
            </a:r>
            <a:r>
              <a:rPr lang="en-US" altLang="zh-TW" b="1" dirty="0">
                <a:solidFill>
                  <a:schemeClr val="bg1"/>
                </a:solidFill>
              </a:rPr>
              <a:t>(Anonymous Function)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9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647814E-ACEF-410B-92ED-153A6F2C2AF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有什麼差別？</a:t>
            </a:r>
            <a:endParaRPr lang="en-US" altLang="zh-TW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E1A2621-B9ED-44CE-982E-03076ACF15C1}"/>
              </a:ext>
            </a:extLst>
          </p:cNvPr>
          <p:cNvCxnSpPr>
            <a:cxnSpLocks/>
          </p:cNvCxnSpPr>
          <p:nvPr/>
        </p:nvCxnSpPr>
        <p:spPr>
          <a:xfrm>
            <a:off x="6580093" y="4061013"/>
            <a:ext cx="152400" cy="75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222E6FD8-3595-4B7A-843D-B80CFBC311E8}"/>
              </a:ext>
            </a:extLst>
          </p:cNvPr>
          <p:cNvSpPr txBox="1"/>
          <p:nvPr/>
        </p:nvSpPr>
        <p:spPr>
          <a:xfrm>
            <a:off x="5199529" y="4925218"/>
            <a:ext cx="344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一個會優先載入，另一個則不會</a:t>
            </a:r>
          </a:p>
        </p:txBody>
      </p:sp>
    </p:spTree>
    <p:extLst>
      <p:ext uri="{BB962C8B-B14F-4D97-AF65-F5344CB8AC3E}">
        <p14:creationId xmlns:p14="http://schemas.microsoft.com/office/powerpoint/2010/main" val="369394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647814E-ACEF-410B-92ED-153A6F2C2AF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箭頭函數</a:t>
            </a:r>
          </a:p>
          <a:p>
            <a:r>
              <a:rPr lang="en-US" altLang="zh-TW" sz="4000" dirty="0"/>
              <a:t>Arrow Function</a:t>
            </a:r>
          </a:p>
        </p:txBody>
      </p:sp>
    </p:spTree>
    <p:extLst>
      <p:ext uri="{BB962C8B-B14F-4D97-AF65-F5344CB8AC3E}">
        <p14:creationId xmlns:p14="http://schemas.microsoft.com/office/powerpoint/2010/main" val="1124179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AB4C763-6274-460B-90F2-1DF6913A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3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647814E-ACEF-410B-92ED-153A6F2C2AF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/>
              <a:t>箭頭函數不單只是</a:t>
            </a:r>
            <a:r>
              <a:rPr lang="en-US" altLang="zh-TW" sz="4000" dirty="0"/>
              <a:t>function</a:t>
            </a:r>
            <a:r>
              <a:rPr lang="zh-TW" altLang="en-US" sz="4000" dirty="0"/>
              <a:t>的簡寫</a:t>
            </a:r>
            <a:endParaRPr lang="en-US" altLang="zh-TW" sz="4000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3CC4AC87-CE8D-4C88-BD52-C2CB291D88F1}"/>
              </a:ext>
            </a:extLst>
          </p:cNvPr>
          <p:cNvCxnSpPr>
            <a:cxnSpLocks/>
          </p:cNvCxnSpPr>
          <p:nvPr/>
        </p:nvCxnSpPr>
        <p:spPr>
          <a:xfrm flipV="1">
            <a:off x="6096000" y="1667435"/>
            <a:ext cx="1183341" cy="1577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A24941-0333-4CEB-81A5-802259C29A2B}"/>
              </a:ext>
            </a:extLst>
          </p:cNvPr>
          <p:cNvSpPr txBox="1"/>
          <p:nvPr/>
        </p:nvSpPr>
        <p:spPr>
          <a:xfrm>
            <a:off x="5602941" y="1106254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先有這樣的概念就好，後續會做介紹</a:t>
            </a:r>
          </a:p>
        </p:txBody>
      </p:sp>
    </p:spTree>
    <p:extLst>
      <p:ext uri="{BB962C8B-B14F-4D97-AF65-F5344CB8AC3E}">
        <p14:creationId xmlns:p14="http://schemas.microsoft.com/office/powerpoint/2010/main" val="119927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+標楷體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129</Words>
  <Application>Microsoft Office PowerPoint</Application>
  <PresentationFormat>寬螢幕</PresentationFormat>
  <Paragraphs>26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49" baseType="lpstr">
      <vt:lpstr>標楷體</vt:lpstr>
      <vt:lpstr>Arial</vt:lpstr>
      <vt:lpstr>Calibri</vt:lpstr>
      <vt:lpstr>Office 佈景主題</vt:lpstr>
      <vt:lpstr>函數 Function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Steven</dc:creator>
  <cp:lastModifiedBy>Steven</cp:lastModifiedBy>
  <cp:revision>38</cp:revision>
  <dcterms:created xsi:type="dcterms:W3CDTF">2024-02-16T00:45:43Z</dcterms:created>
  <dcterms:modified xsi:type="dcterms:W3CDTF">2024-03-23T04:30:00Z</dcterms:modified>
</cp:coreProperties>
</file>